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22.11.2016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gif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3" Type="http://schemas.openxmlformats.org/officeDocument/2006/relationships/image" Target="../media/image11.png"/><Relationship Id="rId7" Type="http://schemas.openxmlformats.org/officeDocument/2006/relationships/image" Target="../media/image15.gi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5" Type="http://schemas.openxmlformats.org/officeDocument/2006/relationships/image" Target="../media/image13.jpeg"/><Relationship Id="rId10" Type="http://schemas.openxmlformats.org/officeDocument/2006/relationships/image" Target="../media/image18.jpeg"/><Relationship Id="rId4" Type="http://schemas.openxmlformats.org/officeDocument/2006/relationships/image" Target="../media/image12.jpeg"/><Relationship Id="rId9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77512" y="138706"/>
            <a:ext cx="807124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cap="none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«Помоги мышке добраться до норки»</a:t>
            </a:r>
            <a:endParaRPr lang="ru-RU" sz="3600" b="1" cap="none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 flipH="1">
            <a:off x="3131840" y="980728"/>
            <a:ext cx="58147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</a:rPr>
              <a:t>Помоги мышке добраться до своей норки. Выбирай только те картинки, в названиях которых есть твердый звук [Т]</a:t>
            </a:r>
            <a:endParaRPr lang="ru-RU" sz="2000" b="1" dirty="0">
              <a:solidFill>
                <a:srgbClr val="C00000"/>
              </a:solidFill>
            </a:endParaRPr>
          </a:p>
        </p:txBody>
      </p:sp>
      <p:pic>
        <p:nvPicPr>
          <p:cNvPr id="2" name="Picture 2" descr="http://900igr.net/datai/schjot/Drobi.files/0006-014-Myshka-reshila-razdelit-syr-popolam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883044"/>
            <a:ext cx="1653059" cy="11871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4" descr="http://dob.1september.ru/2001/07/2_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3746" y="5514341"/>
            <a:ext cx="1062236" cy="1049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http://kd43.ru/images/detailed/279/sl_735297_0.jpg?t=144466019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854" y="2921691"/>
            <a:ext cx="2039536" cy="1245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http://img0.liveinternet.ru/images/attach/c/8/104/904/104904956_5177462_55a69ced82b1BG8sa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4762112"/>
            <a:ext cx="2304256" cy="1663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http://myrisunok.ru/wp-content/uploads/2016/03/tank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2489623"/>
            <a:ext cx="2109528" cy="2109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7" name="Picture 13" descr="http://www.playing-field.ru/img/2015/051813/0443390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9965" y="2489623"/>
            <a:ext cx="1479969" cy="19916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9" name="Picture 15" descr="http://www.zaiushka.ru/wp-content/uploads/2015/03/%D0%B2%D0%B5%D0%B4%D1%80%D0%BE-200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854" y="4481228"/>
            <a:ext cx="1519709" cy="2028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1" name="Picture 17" descr="http://litsait.ru/images/photos/medium/article83987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9974" y="2608926"/>
            <a:ext cx="1578496" cy="1793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3" name="Picture 19" descr="http://www.clipartbest.com/cliparts/yTk/q7z/yTkq7zjTE.jpe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4603018"/>
            <a:ext cx="1689152" cy="1822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707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1700905" cy="1224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5652607"/>
            <a:ext cx="1137865" cy="11226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491880" y="188640"/>
            <a:ext cx="528183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Помоги мышке добраться до своей норки.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Выбирай только те картинки, в названиях которых</a:t>
            </a:r>
          </a:p>
          <a:p>
            <a:pPr algn="ctr"/>
            <a:r>
              <a:rPr lang="ru-RU" b="1" dirty="0">
                <a:solidFill>
                  <a:srgbClr val="C00000"/>
                </a:solidFill>
              </a:rPr>
              <a:t>е</a:t>
            </a:r>
            <a:r>
              <a:rPr lang="ru-RU" b="1" dirty="0" smtClean="0">
                <a:solidFill>
                  <a:srgbClr val="C00000"/>
                </a:solidFill>
              </a:rPr>
              <a:t>сть твердый звук [М]</a:t>
            </a: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2055" name="Picture 7" descr="http://pustunchik.ua/uploads/creation/cache/486621cef7417d68c38e5bd04c64676a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132856"/>
            <a:ext cx="2294060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7" name="Picture 9" descr="http://cs628224.vk.me/v628224556/1e201/nDZ3kzLsFCk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0976" y="4340065"/>
            <a:ext cx="2033451" cy="1919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9" name="Picture 11" descr="http://nachalo4ka.ru/wp-content/uploads/2014/08/muhomor-i-babochka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3843" y="1605145"/>
            <a:ext cx="1750157" cy="1842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1" name="Picture 13" descr="http://pandaland.kz/uploads/FILES/c0b/c0b195328e06dcdcf4c492fd11d603ab.gi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1399" y="1797485"/>
            <a:ext cx="2312470" cy="1729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3" name="Picture 15" descr="https://fs00.infourok.ru/images/doc/37/46965/hello_html_2a85845c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044" y="4334871"/>
            <a:ext cx="1880417" cy="1880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5" name="Picture 17" descr="https://avt-17.foto.mail.ru/mail/sergei-6987/_avatar180?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9042" y="1704714"/>
            <a:ext cx="1714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7" name="Picture 19" descr="http://all4design.ru/uploads/images/Kids/preview/Kids_1251.jp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8195" y="4532867"/>
            <a:ext cx="1788481" cy="17884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9390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49</Words>
  <Application>Microsoft Office PowerPoint</Application>
  <PresentationFormat>Экран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qw</dc:creator>
  <cp:lastModifiedBy>HP</cp:lastModifiedBy>
  <cp:revision>12</cp:revision>
  <dcterms:created xsi:type="dcterms:W3CDTF">2016-11-22T12:48:22Z</dcterms:created>
  <dcterms:modified xsi:type="dcterms:W3CDTF">2016-11-22T13:59:07Z</dcterms:modified>
</cp:coreProperties>
</file>