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.minus.com/jOqdN7iMDdnP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61" y="0"/>
            <a:ext cx="916506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7112"/>
            <a:ext cx="7992888" cy="2088232"/>
          </a:xfrm>
        </p:spPr>
        <p:txBody>
          <a:bodyPr>
            <a:noAutofit/>
          </a:bodyPr>
          <a:lstStyle/>
          <a:p>
            <a:pPr algn="l"/>
            <a:r>
              <a:rPr lang="ru-RU" sz="6600" b="1" dirty="0" smtClean="0">
                <a:solidFill>
                  <a:srgbClr val="FFFF00"/>
                </a:solidFill>
              </a:rPr>
              <a:t>«Волшебница осень нам сказку подарит</a:t>
            </a:r>
            <a:r>
              <a:rPr lang="ru-RU" sz="6600" dirty="0" smtClean="0">
                <a:solidFill>
                  <a:srgbClr val="FFFF00"/>
                </a:solidFill>
              </a:rPr>
              <a:t>»</a:t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4800" dirty="0" smtClean="0">
                <a:solidFill>
                  <a:srgbClr val="FFFF00"/>
                </a:solidFill>
              </a:rPr>
              <a:t>Творческая мастерская группы «Ромашка»</a:t>
            </a: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r>
              <a:rPr lang="ru-RU" sz="6600" dirty="0" smtClean="0">
                <a:solidFill>
                  <a:srgbClr val="FFFF00"/>
                </a:solidFill>
              </a:rPr>
              <a:t/>
            </a:r>
            <a:br>
              <a:rPr lang="ru-RU" sz="6600" dirty="0" smtClean="0">
                <a:solidFill>
                  <a:srgbClr val="FFFF00"/>
                </a:solidFill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allpapers.pizzot.com/iphone/c31fee750215af35dd60b2437582ece6/Autumn-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29600" cy="36724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Огромное спасибо всем семьям, принявшим участие в нашем конкурсе. Итоги будут подведены на семейном празднике!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://media.jamphoto.jamnews.ir/Larg1/1392/07/03/IMG14563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  <p:pic>
        <p:nvPicPr>
          <p:cNvPr id="7" name="Содержимое 6" descr="DSCN11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544" y="3284984"/>
            <a:ext cx="4040188" cy="3385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DSCN1141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716016" y="3284984"/>
            <a:ext cx="4041775" cy="33864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4788024" cy="20882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Листья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кружатся,кружатся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,кружатся засыпают наш дом и наш сад.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orwallpaper.com/files/thumbs/preview/105/1051998__leaf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N11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4864"/>
            <a:ext cx="403860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Содержимое 8" descr="DSCN118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 rot="5400000">
            <a:off x="317972" y="2209477"/>
            <a:ext cx="4038600" cy="3307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llfons.ru/pic/201112/1024x600/allfons.ru-35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88" y="0"/>
            <a:ext cx="917028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610669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onstantia" pitchFamily="18" charset="0"/>
              </a:rPr>
              <a:t>В гости к нам пришли герои сказки </a:t>
            </a:r>
            <a:r>
              <a:rPr lang="ru-RU" dirty="0" err="1" smtClean="0">
                <a:solidFill>
                  <a:srgbClr val="FFFF00"/>
                </a:solidFill>
                <a:latin typeface="Constantia" pitchFamily="18" charset="0"/>
              </a:rPr>
              <a:t>Сутеева</a:t>
            </a:r>
            <a:r>
              <a:rPr lang="ru-RU" dirty="0" smtClean="0">
                <a:solidFill>
                  <a:srgbClr val="FFFF00"/>
                </a:solidFill>
                <a:latin typeface="Constantia" pitchFamily="18" charset="0"/>
              </a:rPr>
              <a:t> «Под грибом»</a:t>
            </a:r>
            <a:endParaRPr lang="ru-RU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4" name="Содержимое 3" descr="DSCN114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556792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1-tub-ru.yandex.net/i?id=0ee591fa8812fa7d91e4fbabd6c4d1e5&amp;n=33&amp;h=190&amp;w=2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N115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6200000" flipH="1">
            <a:off x="469256" y="2131145"/>
            <a:ext cx="4038600" cy="3321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DSCN116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48706"/>
            <a:ext cx="4038600" cy="3312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forwallpaper.com/files/thumbs/preview/105/1052675__autumn-leaves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595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Мы </a:t>
            </a:r>
            <a:r>
              <a:rPr lang="ru-RU" dirty="0" err="1" smtClean="0">
                <a:solidFill>
                  <a:srgbClr val="FFFF00"/>
                </a:solidFill>
              </a:rPr>
              <a:t>едем,едем,едем</a:t>
            </a:r>
            <a:r>
              <a:rPr lang="ru-RU" dirty="0" smtClean="0">
                <a:solidFill>
                  <a:srgbClr val="FFFF00"/>
                </a:solidFill>
              </a:rPr>
              <a:t>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" name="Содержимое 10" descr="DSCN117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132856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atic.wixstatic.com/media/15e50f_2e963be0deda060f3114f2bd7b66656f.jpg_srz_960_640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Стоит в поле теремок,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Он не </a:t>
            </a:r>
            <a:r>
              <a:rPr lang="ru-RU" dirty="0" err="1" smtClean="0">
                <a:solidFill>
                  <a:srgbClr val="FFFF00"/>
                </a:solidFill>
              </a:rPr>
              <a:t>низок,не</a:t>
            </a:r>
            <a:r>
              <a:rPr lang="ru-RU" dirty="0" smtClean="0">
                <a:solidFill>
                  <a:srgbClr val="FFFF00"/>
                </a:solidFill>
              </a:rPr>
              <a:t> высок…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N11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72816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artinkijane.ru/large/201305/36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 медведей в гостях…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N11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772816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84.beon.ru/97/93/929397/73/70835073/247819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502657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Осень щедра на угощение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N117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-286783" y="1086983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65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«Волшебница осень нам сказку подарит»   Творческая мастерская группы «Ромашка»     </vt:lpstr>
      <vt:lpstr>Листья кружатся,кружатся ,кружатся засыпают наш дом и наш сад.</vt:lpstr>
      <vt:lpstr>Слайд 3</vt:lpstr>
      <vt:lpstr>В гости к нам пришли герои сказки Сутеева «Под грибом»</vt:lpstr>
      <vt:lpstr>Слайд 5</vt:lpstr>
      <vt:lpstr>Мы едем,едем,едем…</vt:lpstr>
      <vt:lpstr>Стоит в поле теремок, Он не низок,не высок…</vt:lpstr>
      <vt:lpstr>У медведей в гостях…</vt:lpstr>
      <vt:lpstr>Осень щедра на угощение</vt:lpstr>
      <vt:lpstr>Огромное спасибо всем семьям, принявшим участие в нашем конкурсе. Итоги будут подведены на семейном празднике!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«Волшебница осень нам сказку подарит»   Творческая мастерская группы «Ромашка»     </dc:title>
  <dc:creator>Владимир Путин</dc:creator>
  <cp:lastModifiedBy>Анна</cp:lastModifiedBy>
  <cp:revision>13</cp:revision>
  <dcterms:created xsi:type="dcterms:W3CDTF">2015-10-11T13:58:57Z</dcterms:created>
  <dcterms:modified xsi:type="dcterms:W3CDTF">2015-11-01T13:14:36Z</dcterms:modified>
</cp:coreProperties>
</file>