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4585" y="188639"/>
            <a:ext cx="503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в домике живет?»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.doma-37.ru/u/5f/aba4c2c36a11e5be63e61436f4e650/-/home-icon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4345"/>
            <a:ext cx="2664296" cy="24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barticles.org/wp-content/uploads/2013/04/6688335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84" y="788706"/>
            <a:ext cx="2016224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411760" y="971436"/>
            <a:ext cx="4202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синем домике живут твердые согласные звуки, а в зеленом домике – мягкие. Угадай, в каком домике живут животные?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://www.nicefotos.ru/img/picture/May/21/1feaff56a04d8c08563db44d19f86075/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1" y="3919270"/>
            <a:ext cx="2138022" cy="213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liveinternet.ru/images/attach/c/0/119/294/119294293_5177462_3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12" y="2294875"/>
            <a:ext cx="2125877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hepsiburada.net/assets/Hobby/1500/Hobby_583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21" y="230398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-komok.narod.ru/linki/www.invano.com/images/horse_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4" y="3356991"/>
            <a:ext cx="2006706" cy="20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oollady.ru/puc/4/korova/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66" y="4789529"/>
            <a:ext cx="1668840" cy="17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4.pic4you.ru/y2014/10-29/12216/468264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6" y="4216649"/>
            <a:ext cx="1602915" cy="22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4585" y="188639"/>
            <a:ext cx="503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в домике живет?»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.doma-37.ru/u/5f/aba4c2c36a11e5be63e61436f4e650/-/home-icon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4345"/>
            <a:ext cx="2664296" cy="24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barticles.org/wp-content/uploads/2013/04/6688335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84" y="788706"/>
            <a:ext cx="2016224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5" y="3789040"/>
            <a:ext cx="17002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playing-field.ru/img/2015/052303/44533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66" y="4581128"/>
            <a:ext cx="2457842" cy="19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rintonic.ru/uploads/images/2016/03/14/img_56e65adf35e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72" y="965818"/>
            <a:ext cx="2326094" cy="20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icgifs.com/source/includes/functions/download_image.php?file=clip-art/farm/chickens/clip-art-chickens-1587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43" y="2072849"/>
            <a:ext cx="1868328" cy="23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yznai-ka.ru/6/sin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49388"/>
            <a:ext cx="2215326" cy="19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zooclub.ru/skat/img.php?w=650&amp;h=600&amp;img=./attach/sim/38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51" y="4350997"/>
            <a:ext cx="2502041" cy="21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</dc:creator>
  <cp:lastModifiedBy>HP</cp:lastModifiedBy>
  <cp:revision>6</cp:revision>
  <dcterms:created xsi:type="dcterms:W3CDTF">2016-11-22T12:48:22Z</dcterms:created>
  <dcterms:modified xsi:type="dcterms:W3CDTF">2016-11-22T13:19:52Z</dcterms:modified>
</cp:coreProperties>
</file>