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767E3D-FC58-411F-9FF4-6A35CDBC9A2F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88D5F1-C44F-44BB-8991-17BAFF720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KavkazCenter - Матрешка как символ русской душ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1916832"/>
            <a:ext cx="619268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Фукурума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600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стория создания русской матрешк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2492896"/>
            <a:ext cx="676875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матрёшки состояли из 8 кукол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881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атрёшки Сергиев- Посад - Картинка 850/11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2204864"/>
            <a:ext cx="648072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Матрёшки из Сергиева Посада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73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atsvet.ru/fotosmall.php?foto=Matryoshka_170.jpg&amp;w=5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91680" y="2348880"/>
            <a:ext cx="568863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Матрёшки из Полхова-Майдана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628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увениры из дерева - сравните цены на Ru.Buy.ne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844824"/>
            <a:ext cx="662473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Матрёшки из </a:t>
            </a:r>
            <a:r>
              <a:rPr lang="ru-RU" dirty="0" err="1" smtClean="0"/>
              <a:t>Семёнова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28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IMG_76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2132856"/>
            <a:ext cx="6984776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Авторские матрёшки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702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C:\IMG_76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79712" y="2204864"/>
            <a:ext cx="4319965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Мастера за работой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476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IMG_76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1988840"/>
            <a:ext cx="619268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Хоровод матрёшек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648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IMG_76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776864" cy="46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Матрёшки удались на славу!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250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</TotalTime>
  <Words>29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Фукурума</vt:lpstr>
      <vt:lpstr>Первые матрёшки состояли из 8 кукол</vt:lpstr>
      <vt:lpstr>Матрёшки из Сергиева Посада</vt:lpstr>
      <vt:lpstr>Матрёшки из Полхова-Майдана</vt:lpstr>
      <vt:lpstr>Матрёшки из Семёнова</vt:lpstr>
      <vt:lpstr>Авторские матрёшки</vt:lpstr>
      <vt:lpstr>Мастера за работой</vt:lpstr>
      <vt:lpstr>Хоровод матрёшек</vt:lpstr>
      <vt:lpstr>Матрёшки удались на славу!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Фукурума</dc:title>
  <dc:creator>User</dc:creator>
  <cp:lastModifiedBy>Пользователь</cp:lastModifiedBy>
  <cp:revision>5</cp:revision>
  <dcterms:created xsi:type="dcterms:W3CDTF">2015-04-20T13:15:59Z</dcterms:created>
  <dcterms:modified xsi:type="dcterms:W3CDTF">2015-04-21T05:54:39Z</dcterms:modified>
</cp:coreProperties>
</file>