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5F8FF4-344F-4728-8769-FDE1887641FE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20876F1-2264-46DC-94DC-CB8AF29FB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5F8FF4-344F-4728-8769-FDE1887641FE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876F1-2264-46DC-94DC-CB8AF29FB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75F8FF4-344F-4728-8769-FDE1887641FE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20876F1-2264-46DC-94DC-CB8AF29FB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5F8FF4-344F-4728-8769-FDE1887641FE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876F1-2264-46DC-94DC-CB8AF29FB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5F8FF4-344F-4728-8769-FDE1887641FE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20876F1-2264-46DC-94DC-CB8AF29FB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5F8FF4-344F-4728-8769-FDE1887641FE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876F1-2264-46DC-94DC-CB8AF29FB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5F8FF4-344F-4728-8769-FDE1887641FE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876F1-2264-46DC-94DC-CB8AF29FB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5F8FF4-344F-4728-8769-FDE1887641FE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876F1-2264-46DC-94DC-CB8AF29FB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5F8FF4-344F-4728-8769-FDE1887641FE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876F1-2264-46DC-94DC-CB8AF29FB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5F8FF4-344F-4728-8769-FDE1887641FE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876F1-2264-46DC-94DC-CB8AF29FB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5F8FF4-344F-4728-8769-FDE1887641FE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876F1-2264-46DC-94DC-CB8AF29FB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75F8FF4-344F-4728-8769-FDE1887641FE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20876F1-2264-46DC-94DC-CB8AF29FB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Пальчиковый театр в стиле оригами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Автор: Охрименко Светлана </a:t>
            </a:r>
            <a:r>
              <a:rPr lang="ru-RU" dirty="0" smtClean="0"/>
              <a:t>Юрьевна</a:t>
            </a:r>
          </a:p>
          <a:p>
            <a:r>
              <a:rPr lang="ru-RU" dirty="0" smtClean="0"/>
              <a:t>Воспитатель МДОУ «Детский сад № 222»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87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596792"/>
          </a:xfrm>
        </p:spPr>
        <p:txBody>
          <a:bodyPr>
            <a:normAutofit/>
          </a:bodyPr>
          <a:lstStyle/>
          <a:p>
            <a:r>
              <a:rPr lang="ru-RU" sz="2000" dirty="0"/>
              <a:t>Оригами – это искусство</a:t>
            </a:r>
            <a:r>
              <a:rPr lang="ru-RU" sz="2000" b="0" dirty="0"/>
              <a:t>, привлекающее и взрослых и детей, уже давно перешагнуло границы своей родины, получив широкое распространение во многих странах.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7488832" cy="432288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1.Оригами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 развивает у детей способность работать руками под контролем сознания, у них совершенствуется мелкая моторика, точные движения пальцев, происходит развитие глазомера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способствует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концентрации внимания, так как заставляет сосредоточиться на процессе изготовления, чтобы получить желаемый результат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2.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 Оригами имеет огромное значение в развитие конструктивного мышления детей, их творческого воображения, художественного вкуса, стимулирует и развитие памяти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так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как ребенок, чтобы сделать поделку должен запомнить последовательность ее изготовления, приемы и способы складывания.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59295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сделать?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2962672" cy="4970952"/>
          </a:xfrm>
        </p:spPr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sz="1800" dirty="0" smtClean="0"/>
              <a:t>Для того, чтобы у нас получилось оригами нам понадобится бумага, ножницы и фломастеры.</a:t>
            </a:r>
          </a:p>
          <a:p>
            <a:pPr marL="228600" indent="-228600">
              <a:buAutoNum type="arabicPeriod"/>
            </a:pPr>
            <a:r>
              <a:rPr lang="ru-RU" sz="1800" dirty="0" smtClean="0"/>
              <a:t>Вырезаем квадрат </a:t>
            </a:r>
            <a:r>
              <a:rPr lang="ru-RU" sz="1800" dirty="0"/>
              <a:t>со стороной </a:t>
            </a:r>
            <a:r>
              <a:rPr lang="ru-RU" sz="1800" dirty="0" smtClean="0"/>
              <a:t>10 см . Базовая форма воздушный змей.</a:t>
            </a:r>
          </a:p>
          <a:p>
            <a:pPr marL="228600" indent="-228600">
              <a:buAutoNum type="arabicPeriod"/>
            </a:pPr>
            <a:r>
              <a:rPr lang="ru-RU" sz="1800" dirty="0" smtClean="0"/>
              <a:t>Нужно перевернуть и поднять треугольник вверх.</a:t>
            </a:r>
          </a:p>
          <a:p>
            <a:pPr marL="228600" indent="-228600">
              <a:buAutoNum type="arabicPeriod"/>
            </a:pPr>
            <a:r>
              <a:rPr lang="ru-RU" sz="1800" dirty="0"/>
              <a:t>Перевернуть и раскрыть правую </a:t>
            </a:r>
            <a:r>
              <a:rPr lang="ru-RU" sz="1800" dirty="0" smtClean="0"/>
              <a:t>сторону.</a:t>
            </a:r>
          </a:p>
          <a:p>
            <a:pPr marL="228600" indent="-228600">
              <a:buAutoNum type="arabicPeriod"/>
            </a:pPr>
            <a:endParaRPr lang="ru-RU" sz="1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80728"/>
            <a:ext cx="2679035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96952"/>
            <a:ext cx="2564904" cy="2564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933056"/>
            <a:ext cx="2636912" cy="26369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62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Левую часть закрываем, правую часть вкладываем в левый </a:t>
            </a:r>
            <a:r>
              <a:rPr lang="ru-RU" sz="2700" dirty="0" smtClean="0"/>
              <a:t>кармашек.</a:t>
            </a: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556793"/>
            <a:ext cx="3024336" cy="30243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34410"/>
            <a:ext cx="3933056" cy="3933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43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2818656" cy="4898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1.Квадрат </a:t>
            </a:r>
            <a:r>
              <a:rPr lang="ru-RU" sz="2400" dirty="0"/>
              <a:t>из половинки листа </a:t>
            </a:r>
            <a:r>
              <a:rPr lang="ru-RU" sz="2400" dirty="0" smtClean="0"/>
              <a:t>А4,13 см. </a:t>
            </a:r>
            <a:r>
              <a:rPr lang="ru-RU" sz="2400" dirty="0"/>
              <a:t>Базовая форма </a:t>
            </a:r>
            <a:r>
              <a:rPr lang="ru-RU" sz="2400" dirty="0" smtClean="0"/>
              <a:t>ТРЕУГОЛЬНИК</a:t>
            </a:r>
          </a:p>
          <a:p>
            <a:pPr marL="0" indent="0">
              <a:buNone/>
            </a:pPr>
            <a:r>
              <a:rPr lang="ru-RU" sz="2400" dirty="0" smtClean="0"/>
              <a:t>2.Складываем две стороны по центру.</a:t>
            </a:r>
          </a:p>
          <a:p>
            <a:pPr marL="0" indent="0">
              <a:buNone/>
            </a:pPr>
            <a:r>
              <a:rPr lang="ru-RU" sz="2400" dirty="0" smtClean="0"/>
              <a:t>3.Загибаем два уголка кверху 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328" y="692696"/>
            <a:ext cx="2492896" cy="2492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15" y="2708920"/>
            <a:ext cx="2636912" cy="2636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328" y="4099384"/>
            <a:ext cx="2492896" cy="24928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33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2602632" cy="49709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1.Загибаем один уголок наверх.</a:t>
            </a:r>
          </a:p>
          <a:p>
            <a:pPr marL="0" indent="0">
              <a:buNone/>
            </a:pPr>
            <a:r>
              <a:rPr lang="ru-RU" dirty="0" smtClean="0"/>
              <a:t>2.Подгибаем два уголка с боку.</a:t>
            </a:r>
          </a:p>
          <a:p>
            <a:pPr marL="0" indent="0">
              <a:buNone/>
            </a:pPr>
            <a:r>
              <a:rPr lang="ru-RU" dirty="0" smtClean="0"/>
              <a:t>3.Сверху тоже нужно подогнуть уголки.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592" y="476672"/>
            <a:ext cx="2520280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492896"/>
            <a:ext cx="2492896" cy="2492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933056"/>
            <a:ext cx="2569976" cy="25699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466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2530624" cy="4970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1.Рисуем мордочку для кошки.</a:t>
            </a:r>
          </a:p>
          <a:p>
            <a:pPr marL="0" indent="0">
              <a:buNone/>
            </a:pPr>
            <a:r>
              <a:rPr lang="ru-RU" sz="2800" dirty="0" smtClean="0"/>
              <a:t>2.Соединяем туловище и голову.</a:t>
            </a:r>
          </a:p>
          <a:p>
            <a:pPr marL="0" indent="0">
              <a:buNone/>
            </a:pPr>
            <a:r>
              <a:rPr lang="ru-RU" sz="2800" dirty="0" smtClean="0"/>
              <a:t>ВСЕ,НАШЕ ОРИГАМИ ГОТОВО!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76672"/>
            <a:ext cx="2708920" cy="2708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64904"/>
            <a:ext cx="2605980" cy="26059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73016"/>
            <a:ext cx="2780928" cy="2780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18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99</TotalTime>
  <Words>151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Пальчиковый театр в стиле оригами</vt:lpstr>
      <vt:lpstr>Оригами – это искусство, привлекающее и взрослых и детей, уже давно перешагнуло границы своей родины, получив широкое распространение во многих странах. </vt:lpstr>
      <vt:lpstr>Как сделать?</vt:lpstr>
      <vt:lpstr>Левую часть закрываем, правую часть вкладываем в левый кармашек. 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Пальчиковый театр в стиле оригами</dc:title>
  <dc:creator>днс</dc:creator>
  <cp:lastModifiedBy>Пользователь</cp:lastModifiedBy>
  <cp:revision>8</cp:revision>
  <dcterms:created xsi:type="dcterms:W3CDTF">2019-09-28T15:00:27Z</dcterms:created>
  <dcterms:modified xsi:type="dcterms:W3CDTF">2019-09-30T10:58:49Z</dcterms:modified>
</cp:coreProperties>
</file>