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closeLayers=off&amp;st.layer.sphotoIds=867392865283;867392866051;867392866307;867392866819;867392867331;867392867843&amp;st.layer.showNav=on&amp;st.layer.photoAlbumId=54925770555395&amp;st.layer.epm=off&amp;st.layer.photoId=867392865283&amp;st.layer.opl=off&amp;st.layer.navStartPhotoId=867392865283&amp;st.layer.sbd=off&amp;st.cmd=userMain&amp;st._aid=GroupTopicLayer_openPhotoLay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closeLayers=off&amp;st.layer.sphotoIds=867392865283;867392866051;867392866307;867392866819;867392867331;867392867843&amp;st.layer.showNav=on&amp;st.layer.photoAlbumId=54925770555395&amp;st.layer.epm=off&amp;st.layer.photoId=867392866051&amp;st.layer.opl=off&amp;st.layer.navStartPhotoId=867392866051&amp;st.layer.sbd=off&amp;st.cmd=userMain&amp;st._aid=GroupTopicLayer_openPhotoLay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closeLayers=off&amp;st.layer.sphotoIds=867392865283%3B867392866051%3B867392866307%3B867392866819%3B867392867331%3B867392867843&amp;st.layer.showNav=on&amp;st.layer.photoAlbumId=54925770555395&amp;st.layer.epm=off&amp;st.layer.photoId=867392866307&amp;st.layer.opl=off&amp;st.layer.navStartPhotoId=867392866307&amp;st.layer.sbd=off&amp;st.cmd=userMain&amp;st._aid=GroupTopicLayer_openPhotoLay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closeLayers=off&amp;st.layer.sphotoIds=867392865283%3B867392866051%3B867392866307%3B867392866819%3B867392867331%3B867392867843&amp;st.layer.showNav=on&amp;st.layer.photoAlbumId=54925770555395&amp;st.layer.epm=off&amp;st.layer.photoId=867392866819&amp;st.layer.opl=off&amp;st.layer.navStartPhotoId=867392866819&amp;st.layer.sbd=off&amp;st.cmd=userMain&amp;st._aid=GroupTopicLayer_openPhotoLay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closeLayers=off&amp;st.layer.sphotoIds=867392865283%3B867392866051%3B867392866307%3B867392866819%3B867392867331%3B867392867843&amp;st.layer.showNav=on&amp;st.layer.photoAlbumId=54925770555395&amp;st.layer.epm=off&amp;st.layer.photoId=867392867331&amp;st.layer.opl=off&amp;st.layer.navStartPhotoId=867392867331&amp;st.layer.sbd=off&amp;st.cmd=userMain&amp;st._aid=GroupTopicLayer_openPhotoLay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closeLayers=off&amp;st.layer.sphotoIds=867392865283%3B867392866051%3B867392866307%3B867392866819%3B867392867331%3B867392867843&amp;st.layer.showNav=on&amp;st.layer.photoAlbumId=54925770555395&amp;st.layer.epm=off&amp;st.layer.photoId=867392867843&amp;st.layer.opl=off&amp;st.layer.navStartPhotoId=867392867843&amp;st.layer.sbd=off&amp;st.cmd=userMain&amp;st._aid=GroupTopicLayer_openPhotoLay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8677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https://i.mycdn.me/image?id=871598881274&amp;t=3&amp;plc=WEB&amp;tkn=*DWRHHLis9PIZDjJi2BEFp1IsE5c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395287"/>
            <a:ext cx="5905500" cy="83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mycdn.me/image?id=871598881530&amp;t=3&amp;plc=WEB&amp;tkn=*do17o8mpmtjhKWhK5njNRNUHmr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6712"/>
            <a:ext cx="5943600" cy="84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Рисунок 7" descr="https://i.mycdn.me/image?id=871598882298&amp;t=3&amp;plc=WEB&amp;tkn=*hsjJfSpdJvtBFDbDN9FHMabNO7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143625" cy="86106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6106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Рисунок 10" descr="https://i.mycdn.me/image?id=871598882810&amp;t=3&amp;plc=WEB&amp;tkn=*WdkkNoqCgwtYgJC3A-pussCx3i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6324600" cy="856297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0201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Рисунок 13" descr="https://i.mycdn.me/image?id=871598883322&amp;t=3&amp;plc=WEB&amp;tkn=*a_yUhGBrqU5rG-KdhgczhfMYzJ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6200775" cy="856297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0201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Рисунок 16" descr="https://i.mycdn.me/image?id=871598884090&amp;t=3&amp;plc=WEB&amp;tkn=*J5khNCj1gf9sJoOijGNn_s9LWU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400800" cy="86106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6582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2018-09-10T07:33:19Z</dcterms:created>
  <dcterms:modified xsi:type="dcterms:W3CDTF">2018-09-10T07:40:07Z</dcterms:modified>
</cp:coreProperties>
</file>